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61" r:id="rId8"/>
    <p:sldId id="274" r:id="rId9"/>
    <p:sldId id="263" r:id="rId10"/>
    <p:sldId id="262" r:id="rId11"/>
    <p:sldId id="27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8BA55F-3ECD-4DB0-9812-85D29944B143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5E9297-0131-4390-8AC6-F2450AB7A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Alcohol </a:t>
            </a:r>
            <a:br>
              <a:rPr lang="en-US" dirty="0" smtClean="0"/>
            </a:br>
            <a:r>
              <a:rPr lang="en-US" dirty="0" smtClean="0"/>
              <a:t>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Breanna Thompson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Affected differently.</a:t>
            </a:r>
          </a:p>
          <a:p>
            <a:r>
              <a:rPr lang="en-US" dirty="0" smtClean="0"/>
              <a:t>Women have more body fat. Tend to absorb 30% more alcohol into their system than men.</a:t>
            </a:r>
          </a:p>
          <a:p>
            <a:r>
              <a:rPr lang="en-US" dirty="0" smtClean="0"/>
              <a:t>Men and women of the same height and weight do not absorb alcohol the same.</a:t>
            </a:r>
          </a:p>
          <a:p>
            <a:r>
              <a:rPr lang="en-US" dirty="0" smtClean="0"/>
              <a:t>Women recover from alcohol faster.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vs. Women</a:t>
            </a:r>
            <a:endParaRPr lang="en-US" dirty="0"/>
          </a:p>
        </p:txBody>
      </p:sp>
      <p:pic>
        <p:nvPicPr>
          <p:cNvPr id="11266" name="Picture 2" descr="http://t1.gstatic.com/images?q=tbn:ANd9GcTu_N0CeNYaL1lQblVmCmofjIQWlG5kr_7uk8L9TZ2p_l4zlIMSNd0tIROKT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269231"/>
            <a:ext cx="2600325" cy="2588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Neurological health problems(Dementia, Stroke)</a:t>
            </a:r>
          </a:p>
          <a:p>
            <a:r>
              <a:rPr lang="en-US" dirty="0" smtClean="0"/>
              <a:t>Liver diseases( Cirrhosis, Alcoholic hepatitis)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effects</a:t>
            </a:r>
            <a:endParaRPr lang="en-US" dirty="0"/>
          </a:p>
        </p:txBody>
      </p:sp>
      <p:pic>
        <p:nvPicPr>
          <p:cNvPr id="10242" name="Picture 2" descr="http://www.nlm.nih.gov/medlineplus/images/li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3200400" cy="2560320"/>
          </a:xfrm>
          <a:prstGeom prst="rect">
            <a:avLst/>
          </a:prstGeom>
          <a:noFill/>
        </p:spPr>
      </p:pic>
      <p:pic>
        <p:nvPicPr>
          <p:cNvPr id="10244" name="Picture 4" descr="http://www.nlm.nih.gov/medlineplus/images/cirrhos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733800"/>
            <a:ext cx="3429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25 people between the ages of 23-65.</a:t>
            </a:r>
          </a:p>
          <a:p>
            <a:r>
              <a:rPr lang="en-US" smtClean="0"/>
              <a:t>Asked 7 basic </a:t>
            </a:r>
            <a:r>
              <a:rPr lang="en-US" dirty="0" smtClean="0"/>
              <a:t>questions.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legal alcohol limit?</a:t>
            </a:r>
            <a:endParaRPr lang="en-US" dirty="0"/>
          </a:p>
        </p:txBody>
      </p:sp>
      <p:pic>
        <p:nvPicPr>
          <p:cNvPr id="6" name="Content Placeholder 5" descr="graph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6705600" cy="5174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71600"/>
            <a:ext cx="6667143" cy="51448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eating a big meal keep you from getting intoxicated?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371600"/>
            <a:ext cx="6553200" cy="50568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blood alcohol level will result in a coma or even death?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4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6705600" cy="5174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men and women affected the same way by alcohol?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 (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447800"/>
            <a:ext cx="6400800" cy="49392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age of DUI offender?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isn’t a bad thing.</a:t>
            </a:r>
          </a:p>
          <a:p>
            <a:r>
              <a:rPr lang="en-US" dirty="0" smtClean="0"/>
              <a:t>Can be ok-when used in moderation.</a:t>
            </a:r>
          </a:p>
          <a:p>
            <a:r>
              <a:rPr lang="en-US" dirty="0" smtClean="0"/>
              <a:t>Know your limit.</a:t>
            </a:r>
          </a:p>
          <a:p>
            <a:r>
              <a:rPr lang="en-US" dirty="0" smtClean="0"/>
              <a:t>The only limit is 0.00%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3753853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19 years old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Successful student at Navarro University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Average American student.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-MEGAN-HELAL-BAYLOR-UNIVERSITY-FRAT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3342857" cy="2442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</a:t>
            </a:r>
            <a:r>
              <a:rPr lang="en-US" dirty="0" err="1" smtClean="0"/>
              <a:t>Helal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1600200"/>
            <a:ext cx="533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Attended a Frat Party </a:t>
            </a:r>
          </a:p>
          <a:p>
            <a:r>
              <a:rPr lang="en-US" b="1" dirty="0" smtClean="0"/>
              <a:t> </a:t>
            </a:r>
            <a:endParaRPr lang="en-US" b="1" dirty="0"/>
          </a:p>
          <a:p>
            <a:r>
              <a:rPr lang="en-US" b="1" dirty="0" smtClean="0"/>
              <a:t>Over a span of 2 hours consumed 10 to 17 vodka shots</a:t>
            </a:r>
          </a:p>
          <a:p>
            <a:endParaRPr lang="en-US" b="1" dirty="0" smtClean="0"/>
          </a:p>
          <a:p>
            <a:r>
              <a:rPr lang="en-US" b="1" dirty="0" smtClean="0"/>
              <a:t>Binge Drinking</a:t>
            </a:r>
          </a:p>
          <a:p>
            <a:endParaRPr lang="en-US" b="1" dirty="0"/>
          </a:p>
          <a:p>
            <a:r>
              <a:rPr lang="en-US" b="1" dirty="0" smtClean="0"/>
              <a:t>Alcohol level 0.45%</a:t>
            </a:r>
          </a:p>
          <a:p>
            <a:endParaRPr lang="en-US" b="1" dirty="0"/>
          </a:p>
          <a:p>
            <a:r>
              <a:rPr lang="en-US" b="1" dirty="0" smtClean="0"/>
              <a:t>0.37% past the .08% legal limit</a:t>
            </a:r>
          </a:p>
          <a:p>
            <a:endParaRPr lang="en-US" b="1" dirty="0"/>
          </a:p>
          <a:p>
            <a:r>
              <a:rPr lang="en-US" b="1" dirty="0" smtClean="0"/>
              <a:t>Found dead a few hours later at her boyfriend’s apartment.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colorless volatile flammable liquid that is the intoxicating constituent of wine, beer, spirits, and other drinks, and is also used as an industrial solvent and as fuel.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US, a standard drink is a drink that 0.6 ounces of pure alcohol.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alcohol?</a:t>
            </a:r>
            <a:endParaRPr lang="en-US" dirty="0"/>
          </a:p>
        </p:txBody>
      </p:sp>
      <p:pic>
        <p:nvPicPr>
          <p:cNvPr id="14338" name="Picture 2" descr="http://www.gulfcoastdrugrehab.com/wp-content/themes/gulf-coast/images/alcoh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809999"/>
            <a:ext cx="3429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Ethanol</a:t>
            </a:r>
          </a:p>
          <a:p>
            <a:r>
              <a:rPr lang="en-US" dirty="0" smtClean="0"/>
              <a:t>Made by fermenting carbohydrates, such as sugars or starches.</a:t>
            </a:r>
          </a:p>
          <a:p>
            <a:r>
              <a:rPr lang="en-US" dirty="0" smtClean="0"/>
              <a:t>Yeast-a commercial leavening agent containing yeast cells; used to raise the dough in making bread and for fermenting beer or whiskey</a:t>
            </a:r>
          </a:p>
          <a:p>
            <a:r>
              <a:rPr lang="en-US" dirty="0" smtClean="0"/>
              <a:t>Combinations are endless.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alcohol consist of ?</a:t>
            </a:r>
            <a:endParaRPr lang="en-US" dirty="0"/>
          </a:p>
        </p:txBody>
      </p:sp>
      <p:pic>
        <p:nvPicPr>
          <p:cNvPr id="4" name="Picture 3" descr="lagerye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4343400"/>
            <a:ext cx="2209800" cy="2162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amount of alcohol in the bloodstream as the result of drinking liquor.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Alcohol Content</a:t>
            </a:r>
            <a:endParaRPr lang="en-US" dirty="0"/>
          </a:p>
        </p:txBody>
      </p:sp>
      <p:pic>
        <p:nvPicPr>
          <p:cNvPr id="4" name="Picture 3" descr="dui-image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19400"/>
            <a:ext cx="4724400" cy="31347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has various affects on each person.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really happens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14600"/>
          <a:ext cx="71628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.02%</a:t>
                      </a:r>
                      <a:r>
                        <a:rPr lang="en-US" baseline="0" dirty="0" smtClean="0"/>
                        <a:t> -lightheaded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.25%</a:t>
                      </a:r>
                      <a:r>
                        <a:rPr lang="en-US" baseline="0" dirty="0" smtClean="0"/>
                        <a:t> - no emotions, numb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.05%</a:t>
                      </a:r>
                      <a:r>
                        <a:rPr lang="en-US" baseline="0" dirty="0" smtClean="0"/>
                        <a:t>- warm and relaxed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.35%-apnea may occur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.08%-legal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.40%-coma</a:t>
                      </a:r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.10%-</a:t>
                      </a:r>
                      <a:r>
                        <a:rPr lang="en-US" baseline="0" dirty="0" smtClean="0"/>
                        <a:t> lack physical coordination. Legally drunk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.15%-blackouts(memory loss)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dirty="0" smtClean="0"/>
                        <a:t>.20%-</a:t>
                      </a:r>
                      <a:r>
                        <a:rPr lang="en-US" baseline="0" dirty="0" smtClean="0"/>
                        <a:t> vomiting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shot= 0.02%</a:t>
            </a:r>
          </a:p>
          <a:p>
            <a:r>
              <a:rPr lang="en-US" dirty="0" smtClean="0"/>
              <a:t>3 shots in 5 min= 0.08%</a:t>
            </a:r>
          </a:p>
          <a:p>
            <a:r>
              <a:rPr lang="en-US" dirty="0" smtClean="0"/>
              <a:t>5 shots in 15 min= 0.15%</a:t>
            </a:r>
          </a:p>
          <a:p>
            <a:r>
              <a:rPr lang="en-US" dirty="0" smtClean="0"/>
              <a:t>6 shots in 25 min= 0.20% </a:t>
            </a:r>
          </a:p>
          <a:p>
            <a:r>
              <a:rPr lang="en-US" dirty="0" smtClean="0"/>
              <a:t>12 shots in 65 min= 0.35%</a:t>
            </a:r>
          </a:p>
          <a:p>
            <a:r>
              <a:rPr lang="en-US" dirty="0" smtClean="0"/>
              <a:t>17 shots in 2 hours= 0.45%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relation to Megan</a:t>
            </a:r>
            <a:endParaRPr lang="en-US" dirty="0"/>
          </a:p>
        </p:txBody>
      </p:sp>
      <p:pic>
        <p:nvPicPr>
          <p:cNvPr id="4" name="Picture 3" descr="sku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438400"/>
            <a:ext cx="2513162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effects everyone differently.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Alcohol Tolerance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one is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522</TotalTime>
  <Words>461</Words>
  <Application>Microsoft Office PowerPoint</Application>
  <PresentationFormat>On-screen Show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Alcohol  Abuse</vt:lpstr>
      <vt:lpstr>Megan Helal</vt:lpstr>
      <vt:lpstr>Megan Helal</vt:lpstr>
      <vt:lpstr>What is alcohol?</vt:lpstr>
      <vt:lpstr>What does alcohol consist of ?</vt:lpstr>
      <vt:lpstr>Blood Alcohol Content</vt:lpstr>
      <vt:lpstr>What really happens</vt:lpstr>
      <vt:lpstr>In relation to Megan</vt:lpstr>
      <vt:lpstr>No one is the same</vt:lpstr>
      <vt:lpstr>Men vs. Women</vt:lpstr>
      <vt:lpstr>Long term effects</vt:lpstr>
      <vt:lpstr>Project time</vt:lpstr>
      <vt:lpstr>What is the legal alcohol limit?</vt:lpstr>
      <vt:lpstr>Will eating a big meal keep you from getting intoxicated?</vt:lpstr>
      <vt:lpstr>What blood alcohol level will result in a coma or even death?</vt:lpstr>
      <vt:lpstr>Are men and women affected the same way by alcohol?</vt:lpstr>
      <vt:lpstr>Average age of DUI offender?</vt:lpstr>
      <vt:lpstr>Conclusion</vt:lpstr>
      <vt:lpstr>Any Questions?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 Abuse</dc:title>
  <dc:creator>tb2050511</dc:creator>
  <cp:lastModifiedBy>tb2050511</cp:lastModifiedBy>
  <cp:revision>60</cp:revision>
  <dcterms:created xsi:type="dcterms:W3CDTF">2012-04-03T01:13:19Z</dcterms:created>
  <dcterms:modified xsi:type="dcterms:W3CDTF">2012-04-17T14:40:55Z</dcterms:modified>
</cp:coreProperties>
</file>