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68BA55F-3ECD-4DB0-9812-85D29944B143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85E9297-0131-4390-8AC6-F2450AB7A1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8BA55F-3ECD-4DB0-9812-85D29944B143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5E9297-0131-4390-8AC6-F2450AB7A1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8BA55F-3ECD-4DB0-9812-85D29944B143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5E9297-0131-4390-8AC6-F2450AB7A1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8BA55F-3ECD-4DB0-9812-85D29944B143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5E9297-0131-4390-8AC6-F2450AB7A12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8BA55F-3ECD-4DB0-9812-85D29944B143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5E9297-0131-4390-8AC6-F2450AB7A12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8BA55F-3ECD-4DB0-9812-85D29944B143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5E9297-0131-4390-8AC6-F2450AB7A12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8BA55F-3ECD-4DB0-9812-85D29944B143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5E9297-0131-4390-8AC6-F2450AB7A12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8BA55F-3ECD-4DB0-9812-85D29944B143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5E9297-0131-4390-8AC6-F2450AB7A12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8BA55F-3ECD-4DB0-9812-85D29944B143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5E9297-0131-4390-8AC6-F2450AB7A1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68BA55F-3ECD-4DB0-9812-85D29944B143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5E9297-0131-4390-8AC6-F2450AB7A12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68BA55F-3ECD-4DB0-9812-85D29944B143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85E9297-0131-4390-8AC6-F2450AB7A12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68BA55F-3ECD-4DB0-9812-85D29944B143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85E9297-0131-4390-8AC6-F2450AB7A12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Alcohol </a:t>
            </a:r>
            <a:br>
              <a:rPr lang="en-US" dirty="0" smtClean="0"/>
            </a:br>
            <a:r>
              <a:rPr lang="en-US" dirty="0" smtClean="0"/>
              <a:t>Abuse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Breanna Thompson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-MEGAN-HELAL-BAYLOR-UNIVERSITY-FRAT-larg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219200"/>
            <a:ext cx="3753853" cy="27432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Megan </a:t>
            </a:r>
            <a:r>
              <a:rPr lang="en-US" dirty="0" err="1" smtClean="0"/>
              <a:t>Helal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86200" y="1524000"/>
            <a:ext cx="5105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19 years old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Successful student at Navarro University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Average American student.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-MEGAN-HELAL-BAYLOR-UNIVERSITY-FRAT-larg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295400"/>
            <a:ext cx="3342857" cy="2442857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Megan </a:t>
            </a:r>
            <a:r>
              <a:rPr lang="en-US" dirty="0" err="1" smtClean="0"/>
              <a:t>Helal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581400" y="1600200"/>
            <a:ext cx="5334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Attended a Frat Party</a:t>
            </a:r>
          </a:p>
          <a:p>
            <a:endParaRPr lang="en-US" dirty="0"/>
          </a:p>
          <a:p>
            <a:r>
              <a:rPr lang="en-US" dirty="0" smtClean="0"/>
              <a:t>Over a span of 2 hours consumed 10 to 17 vodka shots</a:t>
            </a:r>
          </a:p>
          <a:p>
            <a:endParaRPr lang="en-US" dirty="0"/>
          </a:p>
          <a:p>
            <a:r>
              <a:rPr lang="en-US" dirty="0" smtClean="0"/>
              <a:t>Alcohol level 0.453%</a:t>
            </a:r>
          </a:p>
          <a:p>
            <a:endParaRPr lang="en-US" dirty="0"/>
          </a:p>
          <a:p>
            <a:r>
              <a:rPr lang="en-US" dirty="0" smtClean="0"/>
              <a:t>0.373% past the .08% legal limit</a:t>
            </a:r>
          </a:p>
          <a:p>
            <a:endParaRPr lang="en-US" dirty="0"/>
          </a:p>
          <a:p>
            <a:r>
              <a:rPr lang="en-US" dirty="0" smtClean="0"/>
              <a:t>Found dead a few hours later at her boyfriend’s apartment.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colorless volatile flammable liquid that is the intoxicating constituent of wine, beer, spirits, and other drinks, and is also used as an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industrial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solvent and as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fuel.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alcohol?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Ethanol</a:t>
            </a:r>
          </a:p>
          <a:p>
            <a:r>
              <a:rPr lang="en-US" dirty="0" smtClean="0"/>
              <a:t>Made by fermenting carbohydrates, such as sugars or starches.</a:t>
            </a:r>
          </a:p>
          <a:p>
            <a:r>
              <a:rPr lang="en-US" dirty="0" smtClean="0"/>
              <a:t>Yeast</a:t>
            </a:r>
          </a:p>
          <a:p>
            <a:r>
              <a:rPr lang="en-US" dirty="0" smtClean="0"/>
              <a:t>Combinations are endless.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alcohol consist of ?</a:t>
            </a:r>
            <a:endParaRPr lang="en-US" dirty="0"/>
          </a:p>
        </p:txBody>
      </p:sp>
      <p:pic>
        <p:nvPicPr>
          <p:cNvPr id="4" name="Picture 3" descr="lageryeas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8799" y="3352800"/>
            <a:ext cx="3143701" cy="307657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Alcohol has various affects on each person.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Good Feelings-Sort of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5800" y="2514600"/>
          <a:ext cx="7162800" cy="318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1400"/>
                <a:gridCol w="3581400"/>
              </a:tblGrid>
              <a:tr h="508000">
                <a:tc>
                  <a:txBody>
                    <a:bodyPr/>
                    <a:lstStyle/>
                    <a:p>
                      <a:r>
                        <a:rPr lang="en-US" dirty="0" smtClean="0"/>
                        <a:t>.02%</a:t>
                      </a:r>
                      <a:r>
                        <a:rPr lang="en-US" baseline="0" dirty="0" smtClean="0"/>
                        <a:t> -lightheaded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.25%</a:t>
                      </a:r>
                      <a:r>
                        <a:rPr lang="en-US" baseline="0" dirty="0" smtClean="0"/>
                        <a:t> - no emotions, numb</a:t>
                      </a:r>
                      <a:endParaRPr lang="en-US" dirty="0"/>
                    </a:p>
                  </a:txBody>
                  <a:tcPr/>
                </a:tc>
              </a:tr>
              <a:tr h="508000">
                <a:tc>
                  <a:txBody>
                    <a:bodyPr/>
                    <a:lstStyle/>
                    <a:p>
                      <a:r>
                        <a:rPr lang="en-US" dirty="0" smtClean="0"/>
                        <a:t>.05%</a:t>
                      </a:r>
                      <a:r>
                        <a:rPr lang="en-US" baseline="0" dirty="0" smtClean="0"/>
                        <a:t>- warm and relaxed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.35%-apnea may occur</a:t>
                      </a:r>
                      <a:endParaRPr lang="en-US" dirty="0"/>
                    </a:p>
                  </a:txBody>
                  <a:tcPr/>
                </a:tc>
              </a:tr>
              <a:tr h="508000">
                <a:tc>
                  <a:txBody>
                    <a:bodyPr/>
                    <a:lstStyle/>
                    <a:p>
                      <a:r>
                        <a:rPr lang="en-US" dirty="0" smtClean="0"/>
                        <a:t>.08%-legal</a:t>
                      </a:r>
                      <a:r>
                        <a:rPr lang="en-US" baseline="0" dirty="0" smtClean="0"/>
                        <a:t> limit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.40%-coma</a:t>
                      </a:r>
                      <a:endParaRPr lang="en-US" dirty="0"/>
                    </a:p>
                  </a:txBody>
                  <a:tcPr/>
                </a:tc>
              </a:tr>
              <a:tr h="508000">
                <a:tc>
                  <a:txBody>
                    <a:bodyPr/>
                    <a:lstStyle/>
                    <a:p>
                      <a:r>
                        <a:rPr lang="en-US" dirty="0" smtClean="0"/>
                        <a:t>.10%-</a:t>
                      </a:r>
                      <a:r>
                        <a:rPr lang="en-US" baseline="0" dirty="0" smtClean="0"/>
                        <a:t> lack physical coordination. Legally drunk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08000">
                <a:tc>
                  <a:txBody>
                    <a:bodyPr/>
                    <a:lstStyle/>
                    <a:p>
                      <a:r>
                        <a:rPr lang="en-US" dirty="0" smtClean="0"/>
                        <a:t>.15%-blackouts(memory loss)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08000">
                <a:tc>
                  <a:txBody>
                    <a:bodyPr/>
                    <a:lstStyle/>
                    <a:p>
                      <a:r>
                        <a:rPr lang="en-US" dirty="0" smtClean="0"/>
                        <a:t>.20%-</a:t>
                      </a:r>
                      <a:r>
                        <a:rPr lang="en-US" baseline="0" dirty="0" smtClean="0"/>
                        <a:t> vomiting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 vs. Women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114</TotalTime>
  <Words>187</Words>
  <Application>Microsoft Office PowerPoint</Application>
  <PresentationFormat>On-screen Show (4:3)</PresentationFormat>
  <Paragraphs>37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Concourse</vt:lpstr>
      <vt:lpstr>Alcohol  Abuse</vt:lpstr>
      <vt:lpstr>Megan Helal</vt:lpstr>
      <vt:lpstr>Megan Helal</vt:lpstr>
      <vt:lpstr>What is alcohol?</vt:lpstr>
      <vt:lpstr>What does alcohol consist of ?</vt:lpstr>
      <vt:lpstr>Good Feelings-Sort of</vt:lpstr>
      <vt:lpstr>Men vs. Women</vt:lpstr>
    </vt:vector>
  </TitlesOfParts>
  <Company>Spring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Alcohol  Abuse</dc:title>
  <dc:creator>tb2050511</dc:creator>
  <cp:lastModifiedBy>tb2050511</cp:lastModifiedBy>
  <cp:revision>12</cp:revision>
  <dcterms:created xsi:type="dcterms:W3CDTF">2012-04-03T01:13:19Z</dcterms:created>
  <dcterms:modified xsi:type="dcterms:W3CDTF">2012-04-03T03:07:30Z</dcterms:modified>
</cp:coreProperties>
</file>