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2" r:id="rId9"/>
    <p:sldId id="27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468BA55F-3ECD-4DB0-9812-85D29944B143}" type="datetimeFigureOut">
              <a:rPr lang="en-US" smtClean="0"/>
              <a:pPr/>
              <a:t>4/9/2012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85E9297-0131-4390-8AC6-F2450AB7A12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68BA55F-3ECD-4DB0-9812-85D29944B143}" type="datetimeFigureOut">
              <a:rPr lang="en-US" smtClean="0"/>
              <a:pPr/>
              <a:t>4/9/2012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85E9297-0131-4390-8AC6-F2450AB7A12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68BA55F-3ECD-4DB0-9812-85D29944B143}" type="datetimeFigureOut">
              <a:rPr lang="en-US" smtClean="0"/>
              <a:pPr/>
              <a:t>4/9/2012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85E9297-0131-4390-8AC6-F2450AB7A12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68BA55F-3ECD-4DB0-9812-85D29944B143}" type="datetimeFigureOut">
              <a:rPr lang="en-US" smtClean="0"/>
              <a:pPr/>
              <a:t>4/9/2012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85E9297-0131-4390-8AC6-F2450AB7A12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68BA55F-3ECD-4DB0-9812-85D29944B143}" type="datetimeFigureOut">
              <a:rPr lang="en-US" smtClean="0"/>
              <a:pPr/>
              <a:t>4/9/2012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85E9297-0131-4390-8AC6-F2450AB7A12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68BA55F-3ECD-4DB0-9812-85D29944B143}" type="datetimeFigureOut">
              <a:rPr lang="en-US" smtClean="0"/>
              <a:pPr/>
              <a:t>4/9/2012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85E9297-0131-4390-8AC6-F2450AB7A12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68BA55F-3ECD-4DB0-9812-85D29944B143}" type="datetimeFigureOut">
              <a:rPr lang="en-US" smtClean="0"/>
              <a:pPr/>
              <a:t>4/9/2012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85E9297-0131-4390-8AC6-F2450AB7A12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68BA55F-3ECD-4DB0-9812-85D29944B143}" type="datetimeFigureOut">
              <a:rPr lang="en-US" smtClean="0"/>
              <a:pPr/>
              <a:t>4/9/2012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85E9297-0131-4390-8AC6-F2450AB7A12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68BA55F-3ECD-4DB0-9812-85D29944B143}" type="datetimeFigureOut">
              <a:rPr lang="en-US" smtClean="0"/>
              <a:pPr/>
              <a:t>4/9/2012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85E9297-0131-4390-8AC6-F2450AB7A12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468BA55F-3ECD-4DB0-9812-85D29944B143}" type="datetimeFigureOut">
              <a:rPr lang="en-US" smtClean="0"/>
              <a:pPr/>
              <a:t>4/9/2012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85E9297-0131-4390-8AC6-F2450AB7A12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468BA55F-3ECD-4DB0-9812-85D29944B143}" type="datetimeFigureOut">
              <a:rPr lang="en-US" smtClean="0"/>
              <a:pPr/>
              <a:t>4/9/2012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85E9297-0131-4390-8AC6-F2450AB7A12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468BA55F-3ECD-4DB0-9812-85D29944B143}" type="datetimeFigureOut">
              <a:rPr lang="en-US" smtClean="0"/>
              <a:pPr/>
              <a:t>4/9/2012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85E9297-0131-4390-8AC6-F2450AB7A12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Alcohol </a:t>
            </a:r>
            <a:br>
              <a:rPr lang="en-US" dirty="0" smtClean="0"/>
            </a:br>
            <a:r>
              <a:rPr lang="en-US" dirty="0" smtClean="0"/>
              <a:t>Abuse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Breanna Thompson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Tested 25 people between the ages of 23-65.</a:t>
            </a:r>
          </a:p>
          <a:p>
            <a:r>
              <a:rPr lang="en-US" dirty="0" smtClean="0"/>
              <a:t>Asked 7basic questions.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Project time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What is the legal alcohol limit?</a:t>
            </a:r>
          </a:p>
          <a:p>
            <a:r>
              <a:rPr lang="en-US" dirty="0" smtClean="0"/>
              <a:t>Will eating a meal before drinking keep you from getting intoxicated?</a:t>
            </a:r>
          </a:p>
          <a:p>
            <a:r>
              <a:rPr lang="en-US" dirty="0" smtClean="0"/>
              <a:t>What blood alcohol percentage will cause a coma or even death?</a:t>
            </a:r>
          </a:p>
          <a:p>
            <a:r>
              <a:rPr lang="en-US" dirty="0" smtClean="0"/>
              <a:t>On an average night of drinking do you become intoxicated?</a:t>
            </a:r>
          </a:p>
          <a:p>
            <a:r>
              <a:rPr lang="en-US" dirty="0" smtClean="0"/>
              <a:t>Are men and women affected the same way by alcohol?</a:t>
            </a:r>
          </a:p>
          <a:p>
            <a:r>
              <a:rPr lang="en-US" dirty="0" smtClean="0"/>
              <a:t>What age is the average age of a DUI offender?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Basic Knowledge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the legal alcohol limit?</a:t>
            </a:r>
            <a:endParaRPr lang="en-US" dirty="0"/>
          </a:p>
        </p:txBody>
      </p:sp>
      <p:pic>
        <p:nvPicPr>
          <p:cNvPr id="6" name="Content Placeholder 5" descr="graph (1)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14400" y="1066800"/>
            <a:ext cx="6705600" cy="517448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graph (2)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90600" y="1371600"/>
            <a:ext cx="6667143" cy="5144812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Will eating a big meal keep you from getting intoxicated?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graph (3)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752600" y="1371600"/>
            <a:ext cx="6553200" cy="5056886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blood alcohol level will result in a coma or even death?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graph (4)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66800" y="1447800"/>
            <a:ext cx="6705600" cy="5174488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Are men and women affected the same way by alcohol?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graph (5)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24000" y="1447800"/>
            <a:ext cx="6400800" cy="4939284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Average age of DUI offender?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Alcohol isn’t a bad thing.</a:t>
            </a:r>
          </a:p>
          <a:p>
            <a:r>
              <a:rPr lang="en-US" dirty="0" smtClean="0"/>
              <a:t>Can be fun-when used in moderation.</a:t>
            </a:r>
          </a:p>
          <a:p>
            <a:r>
              <a:rPr lang="en-US" dirty="0" smtClean="0"/>
              <a:t>Know your limit.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Any Questions?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s-MEGAN-HELAL-BAYLOR-UNIVERSITY-FRAT-large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1219200"/>
            <a:ext cx="3753853" cy="2743200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Megan </a:t>
            </a:r>
            <a:r>
              <a:rPr lang="en-US" dirty="0" err="1" smtClean="0"/>
              <a:t>Helal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886200" y="1524000"/>
            <a:ext cx="51054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19 years old</a:t>
            </a:r>
          </a:p>
          <a:p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Successful student at Navarro University</a:t>
            </a:r>
          </a:p>
          <a:p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Average American student.</a:t>
            </a:r>
          </a:p>
          <a:p>
            <a:endParaRPr lang="en-US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s-MEGAN-HELAL-BAYLOR-UNIVERSITY-FRAT-large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1295400"/>
            <a:ext cx="3342857" cy="2442857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Megan </a:t>
            </a:r>
            <a:r>
              <a:rPr lang="en-US" dirty="0" err="1" smtClean="0"/>
              <a:t>Helal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581400" y="1600200"/>
            <a:ext cx="533400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Attended a Frat Party</a:t>
            </a:r>
          </a:p>
          <a:p>
            <a:endParaRPr lang="en-US" dirty="0"/>
          </a:p>
          <a:p>
            <a:r>
              <a:rPr lang="en-US" dirty="0" smtClean="0"/>
              <a:t>Over a span of 2 hours consumed 10 to 17 vodka shots</a:t>
            </a:r>
          </a:p>
          <a:p>
            <a:endParaRPr lang="en-US" dirty="0"/>
          </a:p>
          <a:p>
            <a:r>
              <a:rPr lang="en-US" dirty="0" smtClean="0"/>
              <a:t>Alcohol level 0.45%</a:t>
            </a:r>
          </a:p>
          <a:p>
            <a:endParaRPr lang="en-US" dirty="0"/>
          </a:p>
          <a:p>
            <a:r>
              <a:rPr lang="en-US" dirty="0" smtClean="0"/>
              <a:t>0.37% past the .08% legal limit</a:t>
            </a:r>
          </a:p>
          <a:p>
            <a:endParaRPr lang="en-US" dirty="0"/>
          </a:p>
          <a:p>
            <a:r>
              <a:rPr lang="en-US" dirty="0" smtClean="0"/>
              <a:t>Found dead a few hours later at her boyfriend’s apartment.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 colorless volatile flammable liquid that is the intoxicating constituent of wine, beer, spirits, and other drinks, and is also used as an industrial solvent and as fuel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In the US, a standard drink is a drink that 0.6 ounces of pure alcohol.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alcohol?</a:t>
            </a:r>
            <a:endParaRPr lang="en-US" dirty="0"/>
          </a:p>
        </p:txBody>
      </p:sp>
      <p:pic>
        <p:nvPicPr>
          <p:cNvPr id="14338" name="Picture 2" descr="http://www.gulfcoastdrugrehab.com/wp-content/themes/gulf-coast/images/alcoho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486400" y="3809999"/>
            <a:ext cx="3429000" cy="30480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Ethanol</a:t>
            </a:r>
          </a:p>
          <a:p>
            <a:r>
              <a:rPr lang="en-US" dirty="0" smtClean="0"/>
              <a:t>Made by fermenting carbohydrates, such as sugars or starches.</a:t>
            </a:r>
          </a:p>
          <a:p>
            <a:r>
              <a:rPr lang="en-US" dirty="0" smtClean="0"/>
              <a:t>Yeast-</a:t>
            </a:r>
            <a:r>
              <a:rPr lang="en-US" dirty="0" smtClean="0"/>
              <a:t>a commercial leavening agent containing yeast cells; used to raise the dough in making bread and for fermenting beer or whiskey</a:t>
            </a:r>
            <a:endParaRPr lang="en-US" dirty="0" smtClean="0"/>
          </a:p>
          <a:p>
            <a:r>
              <a:rPr lang="en-US" dirty="0" smtClean="0"/>
              <a:t>Combinations are endless.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does alcohol consist of ?</a:t>
            </a:r>
            <a:endParaRPr lang="en-US" dirty="0"/>
          </a:p>
        </p:txBody>
      </p:sp>
      <p:pic>
        <p:nvPicPr>
          <p:cNvPr id="4" name="Picture 3" descr="lageryeast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53200" y="4343400"/>
            <a:ext cx="2209800" cy="216261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Alcohol has various affects on each person.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Good Feelings-Sort of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685800" y="2514600"/>
          <a:ext cx="7162800" cy="3180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81400"/>
                <a:gridCol w="3581400"/>
              </a:tblGrid>
              <a:tr h="508000">
                <a:tc>
                  <a:txBody>
                    <a:bodyPr/>
                    <a:lstStyle/>
                    <a:p>
                      <a:r>
                        <a:rPr lang="en-US" dirty="0" smtClean="0"/>
                        <a:t>.02%</a:t>
                      </a:r>
                      <a:r>
                        <a:rPr lang="en-US" baseline="0" dirty="0" smtClean="0"/>
                        <a:t> -lightheaded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.25%</a:t>
                      </a:r>
                      <a:r>
                        <a:rPr lang="en-US" baseline="0" dirty="0" smtClean="0"/>
                        <a:t> - no emotions, numb</a:t>
                      </a:r>
                      <a:endParaRPr lang="en-US" dirty="0"/>
                    </a:p>
                  </a:txBody>
                  <a:tcPr/>
                </a:tc>
              </a:tr>
              <a:tr h="508000">
                <a:tc>
                  <a:txBody>
                    <a:bodyPr/>
                    <a:lstStyle/>
                    <a:p>
                      <a:r>
                        <a:rPr lang="en-US" dirty="0" smtClean="0"/>
                        <a:t>.05%</a:t>
                      </a:r>
                      <a:r>
                        <a:rPr lang="en-US" baseline="0" dirty="0" smtClean="0"/>
                        <a:t>- warm and relaxed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.35%-apnea may occur</a:t>
                      </a:r>
                      <a:endParaRPr lang="en-US" dirty="0"/>
                    </a:p>
                  </a:txBody>
                  <a:tcPr/>
                </a:tc>
              </a:tr>
              <a:tr h="508000">
                <a:tc>
                  <a:txBody>
                    <a:bodyPr/>
                    <a:lstStyle/>
                    <a:p>
                      <a:r>
                        <a:rPr lang="en-US" dirty="0" smtClean="0"/>
                        <a:t>.08%-legal</a:t>
                      </a:r>
                      <a:r>
                        <a:rPr lang="en-US" baseline="0" dirty="0" smtClean="0"/>
                        <a:t> limit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.40%-coma</a:t>
                      </a:r>
                      <a:endParaRPr lang="en-US" dirty="0"/>
                    </a:p>
                  </a:txBody>
                  <a:tcPr/>
                </a:tc>
              </a:tr>
              <a:tr h="508000">
                <a:tc>
                  <a:txBody>
                    <a:bodyPr/>
                    <a:lstStyle/>
                    <a:p>
                      <a:r>
                        <a:rPr lang="en-US" dirty="0" smtClean="0"/>
                        <a:t>.10%-</a:t>
                      </a:r>
                      <a:r>
                        <a:rPr lang="en-US" baseline="0" dirty="0" smtClean="0"/>
                        <a:t> lack physical coordination. Legally drunk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508000">
                <a:tc>
                  <a:txBody>
                    <a:bodyPr/>
                    <a:lstStyle/>
                    <a:p>
                      <a:r>
                        <a:rPr lang="en-US" dirty="0" smtClean="0"/>
                        <a:t>.15%-blackouts(memory loss)</a:t>
                      </a:r>
                      <a:r>
                        <a:rPr lang="en-US" baseline="0" dirty="0" smtClean="0"/>
                        <a:t>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08000">
                <a:tc>
                  <a:txBody>
                    <a:bodyPr/>
                    <a:lstStyle/>
                    <a:p>
                      <a:r>
                        <a:rPr lang="en-US" dirty="0" smtClean="0"/>
                        <a:t>.20%-</a:t>
                      </a:r>
                      <a:r>
                        <a:rPr lang="en-US" baseline="0" dirty="0" smtClean="0"/>
                        <a:t> vomiting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Alcohol effects everyone differently.</a:t>
            </a:r>
          </a:p>
          <a:p>
            <a:r>
              <a:rPr lang="en-US" dirty="0" smtClean="0"/>
              <a:t>Weight</a:t>
            </a:r>
          </a:p>
          <a:p>
            <a:r>
              <a:rPr lang="en-US" dirty="0" smtClean="0"/>
              <a:t>Age</a:t>
            </a:r>
          </a:p>
          <a:p>
            <a:r>
              <a:rPr lang="en-US" dirty="0" smtClean="0"/>
              <a:t>Alcohol Tolerance</a:t>
            </a:r>
          </a:p>
          <a:p>
            <a:endParaRPr lang="en-US" dirty="0" smtClean="0"/>
          </a:p>
          <a:p>
            <a:pPr>
              <a:buNone/>
            </a:pP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 one is the same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Affected differently.</a:t>
            </a:r>
          </a:p>
          <a:p>
            <a:r>
              <a:rPr lang="en-US" dirty="0" smtClean="0"/>
              <a:t>Women have more body fat. Tend to absorb 30% more alcohol into their system than men.</a:t>
            </a:r>
          </a:p>
          <a:p>
            <a:r>
              <a:rPr lang="en-US" dirty="0" smtClean="0"/>
              <a:t>Men and women of the same height and weight do not absorb alcohol the same.</a:t>
            </a:r>
          </a:p>
          <a:p>
            <a:r>
              <a:rPr lang="en-US" dirty="0" smtClean="0"/>
              <a:t>Women recover from alcohol faster.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Men vs. Women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Neurological health problems(dementia, stroke)</a:t>
            </a:r>
          </a:p>
          <a:p>
            <a:r>
              <a:rPr lang="en-US" dirty="0" smtClean="0"/>
              <a:t>Liver diseases( Cirrhosis, Alcoholic hepatitis) 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Long term effects</a:t>
            </a:r>
            <a:endParaRPr lang="en-US" dirty="0"/>
          </a:p>
        </p:txBody>
      </p:sp>
      <p:pic>
        <p:nvPicPr>
          <p:cNvPr id="30722" name="Picture 2" descr="C:\Users\tb2050511\Downloads\c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343400" y="3200400"/>
            <a:ext cx="3543300" cy="368825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398</TotalTime>
  <Words>451</Words>
  <Application>Microsoft Office PowerPoint</Application>
  <PresentationFormat>On-screen Show (4:3)</PresentationFormat>
  <Paragraphs>72</Paragraphs>
  <Slides>18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Concourse</vt:lpstr>
      <vt:lpstr>Alcohol  Abuse</vt:lpstr>
      <vt:lpstr>Megan Helal</vt:lpstr>
      <vt:lpstr>Megan Helal</vt:lpstr>
      <vt:lpstr>What is alcohol?</vt:lpstr>
      <vt:lpstr>What does alcohol consist of ?</vt:lpstr>
      <vt:lpstr>Good Feelings-Sort of</vt:lpstr>
      <vt:lpstr>No one is the same</vt:lpstr>
      <vt:lpstr>Men vs. Women</vt:lpstr>
      <vt:lpstr>Long term effects</vt:lpstr>
      <vt:lpstr>Project time</vt:lpstr>
      <vt:lpstr>Basic Knowledge</vt:lpstr>
      <vt:lpstr>What is the legal alcohol limit?</vt:lpstr>
      <vt:lpstr>Will eating a big meal keep you from getting intoxicated?</vt:lpstr>
      <vt:lpstr>What blood alcohol level will result in a coma or even death?</vt:lpstr>
      <vt:lpstr>Are men and women affected the same way by alcohol?</vt:lpstr>
      <vt:lpstr>Average age of DUI offender?</vt:lpstr>
      <vt:lpstr>Conclusion</vt:lpstr>
      <vt:lpstr>Any Questions?</vt:lpstr>
    </vt:vector>
  </TitlesOfParts>
  <Company>Spring ISD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Alcohol  Abuse</dc:title>
  <dc:creator>tb2050511</dc:creator>
  <cp:lastModifiedBy>tb2050511</cp:lastModifiedBy>
  <cp:revision>45</cp:revision>
  <dcterms:created xsi:type="dcterms:W3CDTF">2012-04-03T01:13:19Z</dcterms:created>
  <dcterms:modified xsi:type="dcterms:W3CDTF">2012-04-09T23:27:38Z</dcterms:modified>
</cp:coreProperties>
</file>