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Alcohol </a:t>
            </a:r>
            <a:br>
              <a:rPr lang="en-US" dirty="0" smtClean="0"/>
            </a:br>
            <a:r>
              <a:rPr lang="en-US" dirty="0" smtClean="0"/>
              <a:t>Abuse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Breanna Thompson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Tested 25 people between the ages of 23-65.</a:t>
            </a:r>
          </a:p>
          <a:p>
            <a:r>
              <a:rPr lang="en-US" smtClean="0"/>
              <a:t>Asked </a:t>
            </a:r>
            <a:r>
              <a:rPr lang="en-US" smtClean="0"/>
              <a:t>7 basic </a:t>
            </a:r>
            <a:r>
              <a:rPr lang="en-US" dirty="0" smtClean="0"/>
              <a:t>questions.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legal alcohol limit?</a:t>
            </a:r>
          </a:p>
          <a:p>
            <a:r>
              <a:rPr lang="en-US" dirty="0" smtClean="0"/>
              <a:t>Will eating a meal before drinking keep you from getting intoxicated?</a:t>
            </a:r>
          </a:p>
          <a:p>
            <a:r>
              <a:rPr lang="en-US" dirty="0" smtClean="0"/>
              <a:t>What blood alcohol percentage will cause a coma or even death?</a:t>
            </a:r>
          </a:p>
          <a:p>
            <a:r>
              <a:rPr lang="en-US" dirty="0" smtClean="0"/>
              <a:t>On an average night of drinking do you become intoxicated?</a:t>
            </a:r>
          </a:p>
          <a:p>
            <a:r>
              <a:rPr lang="en-US" dirty="0" smtClean="0"/>
              <a:t>Are men and women affected the same way by alcohol?</a:t>
            </a:r>
          </a:p>
          <a:p>
            <a:r>
              <a:rPr lang="en-US" dirty="0" smtClean="0"/>
              <a:t>What age is the average age of a DUI offender?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Knowledge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legal alcohol limit?</a:t>
            </a:r>
            <a:endParaRPr lang="en-US" dirty="0"/>
          </a:p>
        </p:txBody>
      </p:sp>
      <p:pic>
        <p:nvPicPr>
          <p:cNvPr id="6" name="Content Placeholder 5" descr="graph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6705600" cy="5174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71600"/>
            <a:ext cx="6667143" cy="51448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eating a big meal keep you from getting intoxicated?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371600"/>
            <a:ext cx="6553200" cy="505688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blood alcohol level will result in a coma or even death?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4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447800"/>
            <a:ext cx="6705600" cy="51744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men and women affected the same way by alcohol?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5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447800"/>
            <a:ext cx="6400800" cy="49392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age of DUI offender?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isn’t a bad thing.</a:t>
            </a:r>
          </a:p>
          <a:p>
            <a:r>
              <a:rPr lang="en-US" dirty="0" smtClean="0"/>
              <a:t>Can be fun-when used in moderation.</a:t>
            </a:r>
          </a:p>
          <a:p>
            <a:r>
              <a:rPr lang="en-US" dirty="0" smtClean="0"/>
              <a:t>Know your limit.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3753853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 years old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Successful student at Navarro University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American student.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3342857" cy="24428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1600200"/>
            <a:ext cx="533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Attended a Frat Party</a:t>
            </a:r>
          </a:p>
          <a:p>
            <a:endParaRPr lang="en-US" dirty="0"/>
          </a:p>
          <a:p>
            <a:r>
              <a:rPr lang="en-US" dirty="0" smtClean="0"/>
              <a:t>Over a span of 2 hours consumed 10 to 17 vodka shots</a:t>
            </a:r>
          </a:p>
          <a:p>
            <a:endParaRPr lang="en-US" dirty="0"/>
          </a:p>
          <a:p>
            <a:r>
              <a:rPr lang="en-US" dirty="0" smtClean="0"/>
              <a:t>Alcohol level 0.45%</a:t>
            </a:r>
          </a:p>
          <a:p>
            <a:endParaRPr lang="en-US" dirty="0"/>
          </a:p>
          <a:p>
            <a:r>
              <a:rPr lang="en-US" dirty="0" smtClean="0"/>
              <a:t>0.37% past the .08% legal limit</a:t>
            </a:r>
          </a:p>
          <a:p>
            <a:endParaRPr lang="en-US" dirty="0"/>
          </a:p>
          <a:p>
            <a:r>
              <a:rPr lang="en-US" dirty="0" smtClean="0"/>
              <a:t>Found dead a few hours later at her boyfriend’s apartment.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colorless volatile flammable liquid that is the intoxicating constituent of wine, beer, spirits, and other drinks, and is also used as an industrial solvent and as fuel.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US, a standard drink is a drink that 0.6 ounces of pure alcohol.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alcohol?</a:t>
            </a:r>
            <a:endParaRPr lang="en-US" dirty="0"/>
          </a:p>
        </p:txBody>
      </p:sp>
      <p:pic>
        <p:nvPicPr>
          <p:cNvPr id="14338" name="Picture 2" descr="http://www.gulfcoastdrugrehab.com/wp-content/themes/gulf-coast/images/alcoh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809999"/>
            <a:ext cx="3429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Ethanol</a:t>
            </a:r>
          </a:p>
          <a:p>
            <a:r>
              <a:rPr lang="en-US" dirty="0" smtClean="0"/>
              <a:t>Made by fermenting carbohydrates, such as sugars or starches.</a:t>
            </a:r>
          </a:p>
          <a:p>
            <a:r>
              <a:rPr lang="en-US" dirty="0" smtClean="0"/>
              <a:t>Yeast-a commercial leavening agent containing yeast cells; used to raise the dough in making bread and for fermenting beer or whiskey</a:t>
            </a:r>
          </a:p>
          <a:p>
            <a:r>
              <a:rPr lang="en-US" dirty="0" smtClean="0"/>
              <a:t>Combinations are endless.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alcohol consist of ?</a:t>
            </a:r>
            <a:endParaRPr lang="en-US" dirty="0"/>
          </a:p>
        </p:txBody>
      </p:sp>
      <p:pic>
        <p:nvPicPr>
          <p:cNvPr id="4" name="Picture 3" descr="lagerye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4343400"/>
            <a:ext cx="2209800" cy="2162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has various affects on each person.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Feelings-Sort of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14600"/>
          <a:ext cx="71628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.02%</a:t>
                      </a:r>
                      <a:r>
                        <a:rPr lang="en-US" baseline="0" dirty="0" smtClean="0"/>
                        <a:t> -lightheaded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.25%</a:t>
                      </a:r>
                      <a:r>
                        <a:rPr lang="en-US" baseline="0" dirty="0" smtClean="0"/>
                        <a:t> - no emotions, numb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.05%</a:t>
                      </a:r>
                      <a:r>
                        <a:rPr lang="en-US" baseline="0" dirty="0" smtClean="0"/>
                        <a:t>- warm and relaxed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.35%-apnea may occur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.08%-legal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.40%-coma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.10%-</a:t>
                      </a:r>
                      <a:r>
                        <a:rPr lang="en-US" baseline="0" dirty="0" smtClean="0"/>
                        <a:t> lack physical coordination. Legally drunk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.15%-blackouts(memory loss)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.20%-</a:t>
                      </a:r>
                      <a:r>
                        <a:rPr lang="en-US" baseline="0" dirty="0" smtClean="0"/>
                        <a:t> vomiting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effects everyone differently.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Alcohol Tolerance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one is the same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Affected differently.</a:t>
            </a:r>
          </a:p>
          <a:p>
            <a:r>
              <a:rPr lang="en-US" dirty="0" smtClean="0"/>
              <a:t>Women have more body fat. Tend to absorb 30% more alcohol into their system than men.</a:t>
            </a:r>
          </a:p>
          <a:p>
            <a:r>
              <a:rPr lang="en-US" dirty="0" smtClean="0"/>
              <a:t>Men and women of the same height and weight do not absorb alcohol the same.</a:t>
            </a:r>
          </a:p>
          <a:p>
            <a:r>
              <a:rPr lang="en-US" dirty="0" smtClean="0"/>
              <a:t>Women recover from alcohol faster.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 vs. Women</a:t>
            </a:r>
            <a:endParaRPr lang="en-US" dirty="0"/>
          </a:p>
        </p:txBody>
      </p:sp>
      <p:pic>
        <p:nvPicPr>
          <p:cNvPr id="11266" name="Picture 2" descr="http://t1.gstatic.com/images?q=tbn:ANd9GcTu_N0CeNYaL1lQblVmCmofjIQWlG5kr_7uk8L9TZ2p_l4zlIMSNd0tIROKT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269231"/>
            <a:ext cx="2600325" cy="2588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Neurological health problems(dementia, stroke)</a:t>
            </a:r>
          </a:p>
          <a:p>
            <a:r>
              <a:rPr lang="en-US" dirty="0" smtClean="0"/>
              <a:t>Liver diseases( Cirrhosis, Alcoholic hepatitis)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effects</a:t>
            </a:r>
            <a:endParaRPr lang="en-US" dirty="0"/>
          </a:p>
        </p:txBody>
      </p:sp>
      <p:pic>
        <p:nvPicPr>
          <p:cNvPr id="10242" name="Picture 2" descr="http://www.nlm.nih.gov/medlineplus/images/li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33800"/>
            <a:ext cx="3200400" cy="2560320"/>
          </a:xfrm>
          <a:prstGeom prst="rect">
            <a:avLst/>
          </a:prstGeom>
          <a:noFill/>
        </p:spPr>
      </p:pic>
      <p:pic>
        <p:nvPicPr>
          <p:cNvPr id="10244" name="Picture 4" descr="http://www.nlm.nih.gov/medlineplus/images/cirrhos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733800"/>
            <a:ext cx="34290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406</TotalTime>
  <Words>452</Words>
  <Application>Microsoft Office PowerPoint</Application>
  <PresentationFormat>On-screen Show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Alcohol  Abuse</vt:lpstr>
      <vt:lpstr>Megan Helal</vt:lpstr>
      <vt:lpstr>Megan Helal</vt:lpstr>
      <vt:lpstr>What is alcohol?</vt:lpstr>
      <vt:lpstr>What does alcohol consist of ?</vt:lpstr>
      <vt:lpstr>Good Feelings-Sort of</vt:lpstr>
      <vt:lpstr>No one is the same</vt:lpstr>
      <vt:lpstr>Men vs. Women</vt:lpstr>
      <vt:lpstr>Long term effects</vt:lpstr>
      <vt:lpstr>Project time</vt:lpstr>
      <vt:lpstr>Basic Knowledge</vt:lpstr>
      <vt:lpstr>What is the legal alcohol limit?</vt:lpstr>
      <vt:lpstr>Will eating a big meal keep you from getting intoxicated?</vt:lpstr>
      <vt:lpstr>What blood alcohol level will result in a coma or even death?</vt:lpstr>
      <vt:lpstr>Are men and women affected the same way by alcohol?</vt:lpstr>
      <vt:lpstr>Average age of DUI offender?</vt:lpstr>
      <vt:lpstr>Conclusion</vt:lpstr>
      <vt:lpstr>Any Questions?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 Abuse</dc:title>
  <dc:creator>tb2050511</dc:creator>
  <cp:lastModifiedBy>tb2050511</cp:lastModifiedBy>
  <cp:revision>48</cp:revision>
  <dcterms:created xsi:type="dcterms:W3CDTF">2012-04-03T01:13:19Z</dcterms:created>
  <dcterms:modified xsi:type="dcterms:W3CDTF">2012-04-12T03:44:29Z</dcterms:modified>
</cp:coreProperties>
</file>